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sldIdLst>
    <p:sldId id="256" r:id="rId5"/>
    <p:sldId id="262" r:id="rId6"/>
    <p:sldId id="2146847054" r:id="rId7"/>
    <p:sldId id="263" r:id="rId8"/>
    <p:sldId id="265" r:id="rId9"/>
    <p:sldId id="2146847057" r:id="rId10"/>
    <p:sldId id="2146847060" r:id="rId11"/>
    <p:sldId id="2146847062" r:id="rId12"/>
    <p:sldId id="2146847061" r:id="rId13"/>
    <p:sldId id="2146847055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ADE4"/>
    <a:srgbClr val="FFFFFF"/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559" autoAdjust="0"/>
    <p:restoredTop sz="94660"/>
  </p:normalViewPr>
  <p:slideViewPr>
    <p:cSldViewPr snapToGrid="0">
      <p:cViewPr varScale="1">
        <p:scale>
          <a:sx n="78" d="100"/>
          <a:sy n="78" d="100"/>
        </p:scale>
        <p:origin x="134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2/25/2025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iniaman20/aicte_stego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Secure Data Hiding in Image Using Steganography</a:t>
            </a:r>
            <a:endParaRPr lang="en-US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20877" y="3844412"/>
            <a:ext cx="10589342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 Amanpreet Kaur Saini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 :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Amanpreet Kaur Saini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: Institute of Informatics and Communication ,University of Delhi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Department : Informatics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517058"/>
            <a:ext cx="11029616" cy="3458291"/>
          </a:xfrm>
        </p:spPr>
        <p:txBody>
          <a:bodyPr/>
          <a:lstStyle/>
          <a:p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Implementing more advanced steganographic techniques such as LSB (Least Significant Bit) replacement for better security.</a:t>
            </a:r>
          </a:p>
          <a:p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Enhancing security with cryptographic algorithms before embedding messages.</a:t>
            </a:r>
          </a:p>
          <a:p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AI-based Detection Prevention-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Ensuring messages stay undetectable from modern forensic tools.</a:t>
            </a:r>
          </a:p>
          <a:p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Mobile App &amp; Web Version -Expanding accessibility beyond desktops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05435" indent="-305435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scope(optional)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5"/>
            <a:ext cx="11029616" cy="1021713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49115"/>
            <a:ext cx="10900826" cy="5238498"/>
          </a:xfrm>
        </p:spPr>
        <p:txBody>
          <a:bodyPr/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Traditional methods of data security, such as encryption, can raise suspicion when intercepted.</a:t>
            </a:r>
          </a:p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Steganography provides a way to hide sensitive data within images, making it less detectable.</a:t>
            </a:r>
          </a:p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This project ensures secure data transmission by embedding secret messages into images using pixel manipulation.</a:t>
            </a:r>
          </a:p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Only users with the correct passcode can extract and decrypt the hidden message.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39" y="629265"/>
            <a:ext cx="10804733" cy="747251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439" y="1376516"/>
            <a:ext cx="11296781" cy="548148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sz="2000" dirty="0">
              <a:latin typeface="Arial"/>
              <a:cs typeface="Arial"/>
            </a:endParaRPr>
          </a:p>
          <a:p>
            <a:pPr marL="305435" indent="-305435"/>
            <a:r>
              <a:rPr lang="en-US" sz="24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400" b="1" dirty="0">
                <a:latin typeface="Arial"/>
                <a:ea typeface="+mn-lt"/>
                <a:cs typeface="Arial"/>
              </a:rPr>
              <a:t>Technology used</a:t>
            </a:r>
            <a:endParaRPr lang="en-US" sz="2400" dirty="0">
              <a:latin typeface="Arial"/>
              <a:cs typeface="Arial"/>
            </a:endParaRPr>
          </a:p>
          <a:p>
            <a:pPr marL="305435" indent="-305435"/>
            <a:r>
              <a:rPr lang="en-US" sz="2400" b="1" dirty="0">
                <a:latin typeface="Arial"/>
                <a:ea typeface="+mn-lt"/>
                <a:cs typeface="+mn-lt"/>
              </a:rPr>
              <a:t>Wow factor </a:t>
            </a:r>
            <a:endParaRPr lang="en-US" sz="24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4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4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4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4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4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8167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56D965A-00A3-17FB-7AB0-8C44221130B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1917501"/>
            <a:ext cx="10889749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1CADE4"/>
                </a:solidFill>
                <a:effectLst/>
                <a:latin typeface="Arial" panose="020B0604020202020204" pitchFamily="34" charset="0"/>
              </a:rPr>
              <a:t>Programming Language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Python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r>
              <a:rPr lang="en-IN" sz="2400" b="1" dirty="0">
                <a:solidFill>
                  <a:srgbClr val="1CADE4"/>
                </a:solidFill>
              </a:rPr>
              <a:t>IDE:</a:t>
            </a:r>
            <a:r>
              <a:rPr lang="en-IN" sz="2400" dirty="0">
                <a:solidFill>
                  <a:srgbClr val="1CADE4"/>
                </a:solidFill>
              </a:rPr>
              <a:t> </a:t>
            </a: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Visual Studio Code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1CADE4"/>
                </a:solidFill>
                <a:effectLst/>
                <a:latin typeface="Arial" panose="020B0604020202020204" pitchFamily="34" charset="0"/>
              </a:rPr>
              <a:t>Libraries Used:</a:t>
            </a:r>
          </a:p>
          <a:p>
            <a:pPr marL="514350" indent="-51435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OpenCV (cv2) – for image processing</a:t>
            </a:r>
          </a:p>
          <a:p>
            <a:pPr marL="514350" indent="-51435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OS – for file handling</a:t>
            </a:r>
          </a:p>
          <a:p>
            <a:pPr marL="514350" indent="-51435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LcPeriod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String manipulation techniques for encoding and decoding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1CADE4"/>
                </a:solidFill>
                <a:effectLst/>
                <a:latin typeface="Arial" panose="020B0604020202020204" pitchFamily="34" charset="0"/>
              </a:rPr>
              <a:t>Concept: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Image Steganography (Pixel-based encryption) 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1CADE4"/>
                </a:solidFill>
                <a:effectLst/>
                <a:latin typeface="Arial" panose="020B0604020202020204" pitchFamily="34" charset="0"/>
              </a:rPr>
              <a:t>Platform: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Windows 11</a:t>
            </a: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560440"/>
            <a:ext cx="11029616" cy="924232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5148801-B31E-7AF1-BC48-71E1B7984D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1" y="1384523"/>
            <a:ext cx="11141118" cy="3908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Uses steganography to store secret messages inside an image.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Ensures data security through passcode-protected decryption.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Uses an image as a carrier, making hidden messages less detectable.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Simple and lightweight implementation with Python.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encryption process does not significantly alter the visible image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8258"/>
            <a:ext cx="11029616" cy="924233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C36F2F8-6E5A-07CF-6EBF-12DEEDB13C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1673307"/>
            <a:ext cx="1040144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endParaRPr kumimoji="0" lang="en-US" altLang="en-US" sz="2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Cybersecurity professionals</a:t>
            </a:r>
            <a:endParaRPr lang="en-US" altLang="en-US" sz="2800" b="1" dirty="0">
              <a:latin typeface="Arial" panose="020B0604020202020204" pitchFamily="34" charset="0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Government agencies for secure communication</a:t>
            </a:r>
            <a:endParaRPr lang="en-US" altLang="en-US" sz="2800" b="1" dirty="0">
              <a:latin typeface="Arial" panose="020B0604020202020204" pitchFamily="34" charset="0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Journalists and whistleblowers for confidential information sharing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Individuals who require private and secure message transmission 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endParaRPr lang="en-US" altLang="en-US" sz="2800" b="1" dirty="0">
              <a:latin typeface="Arial" panose="020B0604020202020204" pitchFamily="34" charset="0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endParaRPr kumimoji="0" lang="en-US" altLang="en-US" sz="28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1CADE4"/>
              </a:buClr>
              <a:buSzTx/>
            </a:pPr>
            <a:endParaRPr lang="en-US" altLang="en-US" sz="2800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827F16C-FB3B-E85F-24EF-1290FD72B7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4022908"/>
              </p:ext>
            </p:extLst>
          </p:nvPr>
        </p:nvGraphicFramePr>
        <p:xfrm>
          <a:off x="5850194" y="610693"/>
          <a:ext cx="5948516" cy="40694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4010">
                  <a:extLst>
                    <a:ext uri="{9D8B030D-6E8A-4147-A177-3AD203B41FA5}">
                      <a16:colId xmlns:a16="http://schemas.microsoft.com/office/drawing/2014/main" val="1726949125"/>
                    </a:ext>
                  </a:extLst>
                </a:gridCol>
                <a:gridCol w="2974506">
                  <a:extLst>
                    <a:ext uri="{9D8B030D-6E8A-4147-A177-3AD203B41FA5}">
                      <a16:colId xmlns:a16="http://schemas.microsoft.com/office/drawing/2014/main" val="29925833"/>
                    </a:ext>
                  </a:extLst>
                </a:gridCol>
              </a:tblGrid>
              <a:tr h="54696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Original Image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Encrypted Image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086997"/>
                  </a:ext>
                </a:extLst>
              </a:tr>
              <a:tr h="352249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817286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A5EA62CB-9C0C-F4A2-413E-EB866854F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7626" y="1232452"/>
            <a:ext cx="2493182" cy="33679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5445AC-6C3B-E29B-57F1-3E31FAFD9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776" y="1232452"/>
            <a:ext cx="2545174" cy="34116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4BE2B9-A5F6-AC41-894F-E1A58DBFF8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192" y="1232452"/>
            <a:ext cx="4842320" cy="5178180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E58967F-70A8-A8D7-8E2E-7F964578F0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0612283"/>
              </p:ext>
            </p:extLst>
          </p:nvPr>
        </p:nvGraphicFramePr>
        <p:xfrm>
          <a:off x="6882934" y="4821039"/>
          <a:ext cx="3883036" cy="16090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3036">
                  <a:extLst>
                    <a:ext uri="{9D8B030D-6E8A-4147-A177-3AD203B41FA5}">
                      <a16:colId xmlns:a16="http://schemas.microsoft.com/office/drawing/2014/main" val="3158373766"/>
                    </a:ext>
                  </a:extLst>
                </a:gridCol>
              </a:tblGrid>
              <a:tr h="423749"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035314"/>
                  </a:ext>
                </a:extLst>
              </a:tr>
              <a:tr h="118526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468167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663C4AF8-6A6D-0FEB-DE81-0B5751E9D0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9363" y="5306413"/>
            <a:ext cx="3105583" cy="90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80103"/>
            <a:ext cx="11029616" cy="1032387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4547-DF1B-77BB-E545-9344EDB9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This project demonstrates a simple yet effective method of hiding sensitive data within images.</a:t>
            </a:r>
          </a:p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By using pixel-based steganography, we ensure message confidentiality while keeping the image visually unchanged.</a:t>
            </a:r>
          </a:p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Passcode authentication adds an extra layer of security to prevent unauthorized access.</a:t>
            </a:r>
            <a:endParaRPr lang="en-I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dirty="0">
                <a:solidFill>
                  <a:srgbClr val="00B050"/>
                </a:solidFill>
                <a:hlinkClick r:id="rId2" tooltip="https://github.com/sainiaman20/aicte_stego.git"/>
              </a:rPr>
              <a:t>https://github.com/sainiaman20/aicte_stego.git</a:t>
            </a:r>
            <a:endParaRPr lang="en-IN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Props1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119</TotalTime>
  <Words>359</Words>
  <Application>Microsoft Office PowerPoint</Application>
  <PresentationFormat>Widescreen</PresentationFormat>
  <Paragraphs>64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Franklin Gothic Book</vt:lpstr>
      <vt:lpstr>Franklin Gothic Demi</vt:lpstr>
      <vt:lpstr>Wingdings 2</vt:lpstr>
      <vt:lpstr>DividendVTI</vt:lpstr>
      <vt:lpstr>Secure Data Hiding in Image Using Steganography</vt:lpstr>
      <vt:lpstr>Problem Statement</vt:lpstr>
      <vt:lpstr>OUTLINE</vt:lpstr>
      <vt:lpstr>Technology  used</vt:lpstr>
      <vt:lpstr>Wow factors</vt:lpstr>
      <vt:lpstr>End users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Amanpreet kaur</cp:lastModifiedBy>
  <cp:revision>27</cp:revision>
  <dcterms:created xsi:type="dcterms:W3CDTF">2021-05-26T16:50:10Z</dcterms:created>
  <dcterms:modified xsi:type="dcterms:W3CDTF">2025-02-25T18:14:24Z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